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50"/>
    <p:restoredTop sz="94643"/>
  </p:normalViewPr>
  <p:slideViewPr>
    <p:cSldViewPr>
      <p:cViewPr varScale="1">
        <p:scale>
          <a:sx n="128" d="100"/>
          <a:sy n="128" d="100"/>
        </p:scale>
        <p:origin x="400" y="16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9144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170656" y="6461446"/>
            <a:ext cx="67056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9" name="TextBox 8">
            <a:extLst>
              <a:ext uri="{FF2B5EF4-FFF2-40B4-BE49-F238E27FC236}">
                <a16:creationId xmlns:a16="http://schemas.microsoft.com/office/drawing/2014/main" id="{0902D120-4BB9-BB46-845D-3D4054254C4B}"/>
              </a:ext>
            </a:extLst>
          </p:cNvPr>
          <p:cNvSpPr txBox="1"/>
          <p:nvPr userDrawn="1"/>
        </p:nvSpPr>
        <p:spPr>
          <a:xfrm>
            <a:off x="6602288" y="6451602"/>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cs typeface="Arial" charset="0"/>
              </a:rPr>
              <a:t>rnabio.org</a:t>
            </a:r>
            <a:endParaRPr lang="en-US" sz="1800" dirty="0">
              <a:cs typeface="Arial" charset="0"/>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1"/>
            <a:ext cx="6172200"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635807"/>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Felicia Gomez,</a:t>
            </a:r>
          </a:p>
          <a:p>
            <a:pPr fontAlgn="auto">
              <a:spcAft>
                <a:spcPts val="0"/>
              </a:spcAft>
              <a:defRPr/>
            </a:pPr>
            <a:r>
              <a:rPr lang="en-US" sz="1600" dirty="0">
                <a:latin typeface="Calibri"/>
                <a:ea typeface="+mj-ea"/>
                <a:cs typeface="Calibri"/>
              </a:rPr>
              <a:t>Obi Griffith, Malachi Griffith, </a:t>
            </a:r>
            <a:r>
              <a:rPr lang="en-US" sz="1600" dirty="0" err="1">
                <a:latin typeface="Calibri"/>
                <a:ea typeface="+mj-ea"/>
                <a:cs typeface="Calibri"/>
              </a:rPr>
              <a:t>Huiming</a:t>
            </a:r>
            <a:r>
              <a:rPr lang="en-US" sz="1600" dirty="0">
                <a:latin typeface="Calibri"/>
                <a:ea typeface="+mj-ea"/>
                <a:cs typeface="Calibri"/>
              </a:rPr>
              <a:t> Xia </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4- 17, 2019</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504253"/>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2133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11" y="404664"/>
            <a:ext cx="8335778" cy="5631904"/>
          </a:xfrm>
        </p:spPr>
      </p:pic>
    </p:spTree>
    <p:extLst>
      <p:ext uri="{BB962C8B-B14F-4D97-AF65-F5344CB8AC3E}">
        <p14:creationId xmlns:p14="http://schemas.microsoft.com/office/powerpoint/2010/main" val="9711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10122</TotalTime>
  <Words>3153</Words>
  <Application>Microsoft Macintosh PowerPoint</Application>
  <PresentationFormat>On-screen Show (4:3)</PresentationFormat>
  <Paragraphs>399</Paragraphs>
  <Slides>57</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Arial</vt:lpstr>
      <vt:lpstr>Calibri</vt:lpstr>
      <vt:lpstr>Segoe UI</vt:lpstr>
      <vt:lpstr>Wingdings</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Microsoft Office User</cp:lastModifiedBy>
  <cp:revision>667</cp:revision>
  <dcterms:created xsi:type="dcterms:W3CDTF">2011-11-14T19:50:16Z</dcterms:created>
  <dcterms:modified xsi:type="dcterms:W3CDTF">2019-11-10T16:42:40Z</dcterms:modified>
</cp:coreProperties>
</file>